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34204275"/>
  <p:notesSz cx="6858000" cy="9144000"/>
  <p:defaultTextStyle>
    <a:defPPr>
      <a:defRPr lang="pt-BR"/>
    </a:defPPr>
    <a:lvl1pPr marL="0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903095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806190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709285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612380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515475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418570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321665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224760" algn="l" defTabSz="3806190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1206" y="-204"/>
      </p:cViewPr>
      <p:guideLst>
        <p:guide orient="horz" pos="10773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0625497"/>
            <a:ext cx="27543443" cy="73317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19382422"/>
            <a:ext cx="22682835" cy="87410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0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0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09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1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1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41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32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224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6832940"/>
            <a:ext cx="25833229" cy="14555819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6832940"/>
            <a:ext cx="76970870" cy="14555819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1979416"/>
            <a:ext cx="27543443" cy="6793349"/>
          </a:xfrm>
        </p:spPr>
        <p:txBody>
          <a:bodyPr anchor="t"/>
          <a:lstStyle>
            <a:lvl1pPr algn="l">
              <a:defRPr sz="167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4497233"/>
            <a:ext cx="27543443" cy="7482183"/>
          </a:xfrm>
        </p:spPr>
        <p:txBody>
          <a:bodyPr anchor="b"/>
          <a:lstStyle>
            <a:lvl1pPr marL="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1pPr>
            <a:lvl2pPr marL="190309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80619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3pPr>
            <a:lvl4pPr marL="570928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61238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51547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4185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32166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22476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39802060"/>
            <a:ext cx="51402048" cy="112589072"/>
          </a:xfrm>
        </p:spPr>
        <p:txBody>
          <a:bodyPr/>
          <a:lstStyle>
            <a:lvl1pPr>
              <a:defRPr sz="11700"/>
            </a:lvl1pPr>
            <a:lvl2pPr>
              <a:defRPr sz="10000"/>
            </a:lvl2pPr>
            <a:lvl3pPr>
              <a:defRPr sz="83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39802060"/>
            <a:ext cx="51402051" cy="112589072"/>
          </a:xfrm>
        </p:spPr>
        <p:txBody>
          <a:bodyPr/>
          <a:lstStyle>
            <a:lvl1pPr>
              <a:defRPr sz="11700"/>
            </a:lvl1pPr>
            <a:lvl2pPr>
              <a:defRPr sz="10000"/>
            </a:lvl2pPr>
            <a:lvl3pPr>
              <a:defRPr sz="83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369757"/>
            <a:ext cx="29163645" cy="5700713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7656376"/>
            <a:ext cx="14317416" cy="3190813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903095" indent="0">
              <a:buNone/>
              <a:defRPr sz="8300" b="1"/>
            </a:lvl2pPr>
            <a:lvl3pPr marL="3806190" indent="0">
              <a:buNone/>
              <a:defRPr sz="7500" b="1"/>
            </a:lvl3pPr>
            <a:lvl4pPr marL="5709285" indent="0">
              <a:buNone/>
              <a:defRPr sz="6700" b="1"/>
            </a:lvl4pPr>
            <a:lvl5pPr marL="7612380" indent="0">
              <a:buNone/>
              <a:defRPr sz="6700" b="1"/>
            </a:lvl5pPr>
            <a:lvl6pPr marL="9515475" indent="0">
              <a:buNone/>
              <a:defRPr sz="6700" b="1"/>
            </a:lvl6pPr>
            <a:lvl7pPr marL="11418570" indent="0">
              <a:buNone/>
              <a:defRPr sz="6700" b="1"/>
            </a:lvl7pPr>
            <a:lvl8pPr marL="13321665" indent="0">
              <a:buNone/>
              <a:defRPr sz="6700" b="1"/>
            </a:lvl8pPr>
            <a:lvl9pPr marL="15224760" indent="0">
              <a:buNone/>
              <a:defRPr sz="6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0847189"/>
            <a:ext cx="14317416" cy="19707049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7656376"/>
            <a:ext cx="14323040" cy="3190813"/>
          </a:xfrm>
        </p:spPr>
        <p:txBody>
          <a:bodyPr anchor="b"/>
          <a:lstStyle>
            <a:lvl1pPr marL="0" indent="0">
              <a:buNone/>
              <a:defRPr sz="10000" b="1"/>
            </a:lvl1pPr>
            <a:lvl2pPr marL="1903095" indent="0">
              <a:buNone/>
              <a:defRPr sz="8300" b="1"/>
            </a:lvl2pPr>
            <a:lvl3pPr marL="3806190" indent="0">
              <a:buNone/>
              <a:defRPr sz="7500" b="1"/>
            </a:lvl3pPr>
            <a:lvl4pPr marL="5709285" indent="0">
              <a:buNone/>
              <a:defRPr sz="6700" b="1"/>
            </a:lvl4pPr>
            <a:lvl5pPr marL="7612380" indent="0">
              <a:buNone/>
              <a:defRPr sz="6700" b="1"/>
            </a:lvl5pPr>
            <a:lvl6pPr marL="9515475" indent="0">
              <a:buNone/>
              <a:defRPr sz="6700" b="1"/>
            </a:lvl6pPr>
            <a:lvl7pPr marL="11418570" indent="0">
              <a:buNone/>
              <a:defRPr sz="6700" b="1"/>
            </a:lvl7pPr>
            <a:lvl8pPr marL="13321665" indent="0">
              <a:buNone/>
              <a:defRPr sz="6700" b="1"/>
            </a:lvl8pPr>
            <a:lvl9pPr marL="15224760" indent="0">
              <a:buNone/>
              <a:defRPr sz="6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0847189"/>
            <a:ext cx="14323040" cy="19707049"/>
          </a:xfrm>
        </p:spPr>
        <p:txBody>
          <a:bodyPr/>
          <a:lstStyle>
            <a:lvl1pPr>
              <a:defRPr sz="10000"/>
            </a:lvl1pPr>
            <a:lvl2pPr>
              <a:defRPr sz="83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361837"/>
            <a:ext cx="10660709" cy="5795724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361839"/>
            <a:ext cx="18114764" cy="29192401"/>
          </a:xfrm>
        </p:spPr>
        <p:txBody>
          <a:bodyPr/>
          <a:lstStyle>
            <a:lvl1pPr>
              <a:defRPr sz="13300"/>
            </a:lvl1pPr>
            <a:lvl2pPr>
              <a:defRPr sz="11700"/>
            </a:lvl2pPr>
            <a:lvl3pPr>
              <a:defRPr sz="100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157564"/>
            <a:ext cx="10660709" cy="23396677"/>
          </a:xfrm>
        </p:spPr>
        <p:txBody>
          <a:bodyPr/>
          <a:lstStyle>
            <a:lvl1pPr marL="0" indent="0">
              <a:buNone/>
              <a:defRPr sz="5800"/>
            </a:lvl1pPr>
            <a:lvl2pPr marL="1903095" indent="0">
              <a:buNone/>
              <a:defRPr sz="5000"/>
            </a:lvl2pPr>
            <a:lvl3pPr marL="3806190" indent="0">
              <a:buNone/>
              <a:defRPr sz="4200"/>
            </a:lvl3pPr>
            <a:lvl4pPr marL="5709285" indent="0">
              <a:buNone/>
              <a:defRPr sz="3700"/>
            </a:lvl4pPr>
            <a:lvl5pPr marL="7612380" indent="0">
              <a:buNone/>
              <a:defRPr sz="3700"/>
            </a:lvl5pPr>
            <a:lvl6pPr marL="9515475" indent="0">
              <a:buNone/>
              <a:defRPr sz="3700"/>
            </a:lvl6pPr>
            <a:lvl7pPr marL="11418570" indent="0">
              <a:buNone/>
              <a:defRPr sz="3700"/>
            </a:lvl7pPr>
            <a:lvl8pPr marL="13321665" indent="0">
              <a:buNone/>
              <a:defRPr sz="3700"/>
            </a:lvl8pPr>
            <a:lvl9pPr marL="15224760" indent="0">
              <a:buNone/>
              <a:defRPr sz="3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3942992"/>
            <a:ext cx="19442430" cy="2826606"/>
          </a:xfrm>
        </p:spPr>
        <p:txBody>
          <a:bodyPr anchor="b"/>
          <a:lstStyle>
            <a:lvl1pPr algn="l">
              <a:defRPr sz="83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056215"/>
            <a:ext cx="19442430" cy="20522565"/>
          </a:xfrm>
        </p:spPr>
        <p:txBody>
          <a:bodyPr/>
          <a:lstStyle>
            <a:lvl1pPr marL="0" indent="0">
              <a:buNone/>
              <a:defRPr sz="13300"/>
            </a:lvl1pPr>
            <a:lvl2pPr marL="1903095" indent="0">
              <a:buNone/>
              <a:defRPr sz="11700"/>
            </a:lvl2pPr>
            <a:lvl3pPr marL="3806190" indent="0">
              <a:buNone/>
              <a:defRPr sz="10000"/>
            </a:lvl3pPr>
            <a:lvl4pPr marL="5709285" indent="0">
              <a:buNone/>
              <a:defRPr sz="8300"/>
            </a:lvl4pPr>
            <a:lvl5pPr marL="7612380" indent="0">
              <a:buNone/>
              <a:defRPr sz="8300"/>
            </a:lvl5pPr>
            <a:lvl6pPr marL="9515475" indent="0">
              <a:buNone/>
              <a:defRPr sz="8300"/>
            </a:lvl6pPr>
            <a:lvl7pPr marL="11418570" indent="0">
              <a:buNone/>
              <a:defRPr sz="8300"/>
            </a:lvl7pPr>
            <a:lvl8pPr marL="13321665" indent="0">
              <a:buNone/>
              <a:defRPr sz="8300"/>
            </a:lvl8pPr>
            <a:lvl9pPr marL="15224760" indent="0">
              <a:buNone/>
              <a:defRPr sz="8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6769598"/>
            <a:ext cx="19442430" cy="4014249"/>
          </a:xfrm>
        </p:spPr>
        <p:txBody>
          <a:bodyPr/>
          <a:lstStyle>
            <a:lvl1pPr marL="0" indent="0">
              <a:buNone/>
              <a:defRPr sz="5800"/>
            </a:lvl1pPr>
            <a:lvl2pPr marL="1903095" indent="0">
              <a:buNone/>
              <a:defRPr sz="5000"/>
            </a:lvl2pPr>
            <a:lvl3pPr marL="3806190" indent="0">
              <a:buNone/>
              <a:defRPr sz="4200"/>
            </a:lvl3pPr>
            <a:lvl4pPr marL="5709285" indent="0">
              <a:buNone/>
              <a:defRPr sz="3700"/>
            </a:lvl4pPr>
            <a:lvl5pPr marL="7612380" indent="0">
              <a:buNone/>
              <a:defRPr sz="3700"/>
            </a:lvl5pPr>
            <a:lvl6pPr marL="9515475" indent="0">
              <a:buNone/>
              <a:defRPr sz="3700"/>
            </a:lvl6pPr>
            <a:lvl7pPr marL="11418570" indent="0">
              <a:buNone/>
              <a:defRPr sz="3700"/>
            </a:lvl7pPr>
            <a:lvl8pPr marL="13321665" indent="0">
              <a:buNone/>
              <a:defRPr sz="3700"/>
            </a:lvl8pPr>
            <a:lvl9pPr marL="15224760" indent="0">
              <a:buNone/>
              <a:defRPr sz="3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369757"/>
            <a:ext cx="29163645" cy="5700713"/>
          </a:xfrm>
          <a:prstGeom prst="rect">
            <a:avLst/>
          </a:prstGeom>
        </p:spPr>
        <p:txBody>
          <a:bodyPr vert="horz" lIns="380619" tIns="190310" rIns="380619" bIns="19031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7981000"/>
            <a:ext cx="29163645" cy="22573240"/>
          </a:xfrm>
          <a:prstGeom prst="rect">
            <a:avLst/>
          </a:prstGeom>
        </p:spPr>
        <p:txBody>
          <a:bodyPr vert="horz" lIns="380619" tIns="190310" rIns="380619" bIns="19031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1702298"/>
            <a:ext cx="7560945" cy="1821061"/>
          </a:xfrm>
          <a:prstGeom prst="rect">
            <a:avLst/>
          </a:prstGeom>
        </p:spPr>
        <p:txBody>
          <a:bodyPr vert="horz" lIns="380619" tIns="190310" rIns="380619" bIns="190310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1C5F-664D-4BD4-9B91-6D8DBC34B62C}" type="datetimeFigureOut">
              <a:rPr lang="pt-BR" smtClean="0"/>
              <a:t>3/4/2009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1702298"/>
            <a:ext cx="10261283" cy="1821061"/>
          </a:xfrm>
          <a:prstGeom prst="rect">
            <a:avLst/>
          </a:prstGeom>
        </p:spPr>
        <p:txBody>
          <a:bodyPr vert="horz" lIns="380619" tIns="190310" rIns="380619" bIns="190310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1702298"/>
            <a:ext cx="7560945" cy="1821061"/>
          </a:xfrm>
          <a:prstGeom prst="rect">
            <a:avLst/>
          </a:prstGeom>
        </p:spPr>
        <p:txBody>
          <a:bodyPr vert="horz" lIns="380619" tIns="190310" rIns="380619" bIns="190310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2D0E-9F45-4689-B0E9-C9FD20BEC46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06190" rtl="0" eaLnBrk="1" latinLnBrk="0" hangingPunct="1">
        <a:spcBef>
          <a:spcPct val="0"/>
        </a:spcBef>
        <a:buNone/>
        <a:defRPr sz="1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7321" indent="-1427321" algn="l" defTabSz="3806190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1pPr>
      <a:lvl2pPr marL="3092529" indent="-1189434" algn="l" defTabSz="3806190" rtl="0" eaLnBrk="1" latinLnBrk="0" hangingPunct="1">
        <a:spcBef>
          <a:spcPct val="20000"/>
        </a:spcBef>
        <a:buFont typeface="Arial" pitchFamily="34" charset="0"/>
        <a:buChar char="–"/>
        <a:defRPr sz="11700" kern="1200">
          <a:solidFill>
            <a:schemeClr val="tx1"/>
          </a:solidFill>
          <a:latin typeface="+mn-lt"/>
          <a:ea typeface="+mn-ea"/>
          <a:cs typeface="+mn-cs"/>
        </a:defRPr>
      </a:lvl2pPr>
      <a:lvl3pPr marL="4757738" indent="-951548" algn="l" defTabSz="3806190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6660833" indent="-951548" algn="l" defTabSz="3806190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563928" indent="-951548" algn="l" defTabSz="3806190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67023" indent="-951548" algn="l" defTabSz="3806190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370118" indent="-951548" algn="l" defTabSz="3806190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273213" indent="-951548" algn="l" defTabSz="3806190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176308" indent="-951548" algn="l" defTabSz="3806190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903095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806190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709285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612380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515475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8570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1665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224760" algn="l" defTabSz="3806190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13" y="19050"/>
            <a:ext cx="31870650" cy="3416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tahara</dc:creator>
  <cp:lastModifiedBy>tahara</cp:lastModifiedBy>
  <cp:revision>1</cp:revision>
  <dcterms:created xsi:type="dcterms:W3CDTF">2009-04-03T18:12:08Z</dcterms:created>
  <dcterms:modified xsi:type="dcterms:W3CDTF">2009-04-03T18:16:11Z</dcterms:modified>
</cp:coreProperties>
</file>